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861" r:id="rId2"/>
    <p:sldId id="1302" r:id="rId3"/>
    <p:sldId id="1306" r:id="rId4"/>
    <p:sldId id="1303" r:id="rId5"/>
    <p:sldId id="1308" r:id="rId6"/>
    <p:sldId id="1307" r:id="rId7"/>
    <p:sldId id="1304" r:id="rId8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40FF"/>
    <a:srgbClr val="FFFF66"/>
    <a:srgbClr val="FF965E"/>
    <a:srgbClr val="78E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4" autoAdjust="0"/>
    <p:restoredTop sz="88769" autoAdjust="0"/>
  </p:normalViewPr>
  <p:slideViewPr>
    <p:cSldViewPr>
      <p:cViewPr varScale="1">
        <p:scale>
          <a:sx n="172" d="100"/>
          <a:sy n="172" d="100"/>
        </p:scale>
        <p:origin x="200" y="10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11/11/22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4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8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9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6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5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Titus 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95" y="0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2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Paul, a servant of God and an apostle of Jesus Christ, for the sake of the faith of God’s elect and their knowledge of the truth, which accords with godliness,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hope of eternal life, which God, who never lies, promised before the ages began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at the proper time manifested in his word through the preaching with which I have been entrusted by the command of God our Saviour;  </a:t>
            </a:r>
            <a:endParaRPr lang="en-A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2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A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52400"/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Titus, my true child in a common faith: </a:t>
            </a:r>
            <a:endParaRPr lang="en-A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Grace and peace from God the Father and Christ Jesus our Saviour.</a:t>
            </a:r>
            <a:r>
              <a:rPr lang="en-AU" sz="2600" dirty="0">
                <a:effectLst/>
              </a:rPr>
              <a:t> </a:t>
            </a:r>
            <a:endParaRPr lang="en-A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7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95" y="0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/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is why I left you in Crete, so that you might put what remained into order, and appoint elders in every town as I directed you —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anyone is above reproach, the husband of one wife, and his children are believers and not open to the charge of debauchery or insubordination.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an overseer, as God’s steward, must be above reproach.  He must not be arrogant or quick-tempered or a drunkard or violent or greedy for gain,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hospitable, a lover of good, self-controlled, upright, holy, and disciplined.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must hold firm to the trustworthy word as taught, so that he may be able to give instruction in sound doctrine and also to rebuke those who contradict it.</a:t>
            </a:r>
            <a:r>
              <a:rPr lang="en-AU" sz="2600" dirty="0">
                <a:effectLst/>
              </a:rPr>
              <a:t> </a:t>
            </a:r>
            <a:r>
              <a:rPr lang="en-AU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267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95" y="0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/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there are many who are insubordinate, empty talkers and deceivers, especially those of the circumcision party.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must be silenced, since they are upsetting whole families by teaching for shameful gain what they ought not to teach.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 of the Cretans, a prophet of their own, said, “Cretans are always liars, evil beasts, lazy gluttons.”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testimony is true.  Therefore rebuke them sharply, that they may be sound in the faith,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 devoting themselves to Jewish myths and the commands of people who turn away from the truth.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the pure, all things are pure, but to the defiled and unbelieving, nothing is pure;  but both their minds and their consciences are defiled.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profess to know God, but they deny him by their works. They are detestable, disobedient, unfit for any good work.</a:t>
            </a:r>
            <a:r>
              <a:rPr lang="en-AU" sz="2600" dirty="0">
                <a:effectLst/>
              </a:rPr>
              <a:t> </a:t>
            </a:r>
            <a:endParaRPr lang="en-AU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7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0C79BB-31D4-3CE3-3676-01B9F9D28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3986593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0FA6E8-1205-09AC-371A-73E3BC0E2EAC}"/>
              </a:ext>
            </a:extLst>
          </p:cNvPr>
          <p:cNvSpPr txBox="1"/>
          <p:nvPr/>
        </p:nvSpPr>
        <p:spPr>
          <a:xfrm>
            <a:off x="4292602" y="1449278"/>
            <a:ext cx="48085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what is promised is not what we 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5FCFB-C1E3-3FFE-2F7E-BE6D2CFDA25C}"/>
              </a:ext>
            </a:extLst>
          </p:cNvPr>
          <p:cNvSpPr txBox="1"/>
          <p:nvPr/>
        </p:nvSpPr>
        <p:spPr>
          <a:xfrm>
            <a:off x="4339589" y="1849388"/>
            <a:ext cx="4811460" cy="1754326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Eternal life in Christ Jesus, is exactly what is promised.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and forgiveness through faith.  And a life of Holiness by the Holy Spirit.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added religious rules and regulations to be added.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640D5-A6FF-1AC0-6DDB-33526441AF81}"/>
              </a:ext>
            </a:extLst>
          </p:cNvPr>
          <p:cNvSpPr txBox="1"/>
          <p:nvPr/>
        </p:nvSpPr>
        <p:spPr>
          <a:xfrm>
            <a:off x="4283968" y="0"/>
            <a:ext cx="480852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the trustworthy faith,</a:t>
            </a:r>
          </a:p>
          <a:p>
            <a:pPr marL="317500" indent="-317500" algn="ctr"/>
            <a:r>
              <a:rPr lang="en-A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common faith</a:t>
            </a:r>
          </a:p>
        </p:txBody>
      </p:sp>
    </p:spTree>
    <p:extLst>
      <p:ext uri="{BB962C8B-B14F-4D97-AF65-F5344CB8AC3E}">
        <p14:creationId xmlns:p14="http://schemas.microsoft.com/office/powerpoint/2010/main" val="22062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8FA1ED77-0801-BDAB-9ED3-F95129E2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DC607B-4F97-46D9-8364-474BA8DE7D18}"/>
              </a:ext>
            </a:extLst>
          </p:cNvPr>
          <p:cNvCxnSpPr/>
          <p:nvPr/>
        </p:nvCxnSpPr>
        <p:spPr>
          <a:xfrm>
            <a:off x="3131840" y="1633364"/>
            <a:ext cx="936104" cy="1368152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2CAF04-038A-49A9-9DAB-0D1EA4BF2384}"/>
              </a:ext>
            </a:extLst>
          </p:cNvPr>
          <p:cNvCxnSpPr>
            <a:cxnSpLocks/>
          </p:cNvCxnSpPr>
          <p:nvPr/>
        </p:nvCxnSpPr>
        <p:spPr>
          <a:xfrm>
            <a:off x="3994724" y="757600"/>
            <a:ext cx="1225348" cy="1163796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5DA8A8-4836-0C31-52B0-25F97C562426}"/>
              </a:ext>
            </a:extLst>
          </p:cNvPr>
          <p:cNvSpPr txBox="1"/>
          <p:nvPr/>
        </p:nvSpPr>
        <p:spPr>
          <a:xfrm rot="2578283">
            <a:off x="4047532" y="1010815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 Timothy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083D8-CC57-67B3-1A97-E2EDB9DAB736}"/>
              </a:ext>
            </a:extLst>
          </p:cNvPr>
          <p:cNvSpPr txBox="1"/>
          <p:nvPr/>
        </p:nvSpPr>
        <p:spPr>
          <a:xfrm rot="2892519">
            <a:off x="3261786" y="2399911"/>
            <a:ext cx="67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Titus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084F0D-983F-7594-6A75-3322EDB4372C}"/>
              </a:ext>
            </a:extLst>
          </p:cNvPr>
          <p:cNvCxnSpPr>
            <a:cxnSpLocks/>
          </p:cNvCxnSpPr>
          <p:nvPr/>
        </p:nvCxnSpPr>
        <p:spPr>
          <a:xfrm>
            <a:off x="1115616" y="553244"/>
            <a:ext cx="3960442" cy="1368152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087127-A899-D4E5-2CA7-7ECBE8494E26}"/>
              </a:ext>
            </a:extLst>
          </p:cNvPr>
          <p:cNvSpPr txBox="1"/>
          <p:nvPr/>
        </p:nvSpPr>
        <p:spPr>
          <a:xfrm rot="1095345">
            <a:off x="2123388" y="822166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 Timothy</a:t>
            </a:r>
          </a:p>
        </p:txBody>
      </p:sp>
    </p:spTree>
    <p:extLst>
      <p:ext uri="{BB962C8B-B14F-4D97-AF65-F5344CB8AC3E}">
        <p14:creationId xmlns:p14="http://schemas.microsoft.com/office/powerpoint/2010/main" val="282007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18FE7-8F17-0F64-D0ED-F9BCEC4A5AA0}"/>
              </a:ext>
            </a:extLst>
          </p:cNvPr>
          <p:cNvSpPr txBox="1"/>
          <p:nvPr/>
        </p:nvSpPr>
        <p:spPr>
          <a:xfrm>
            <a:off x="539552" y="523220"/>
            <a:ext cx="48085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what is promised is not what we 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51790-C1CF-EEF8-C6A4-340DBF3AE24D}"/>
              </a:ext>
            </a:extLst>
          </p:cNvPr>
          <p:cNvSpPr txBox="1"/>
          <p:nvPr/>
        </p:nvSpPr>
        <p:spPr>
          <a:xfrm>
            <a:off x="827584" y="841276"/>
            <a:ext cx="7873893" cy="92333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Eternal life in Christ Jesus, is exactly what is promised.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and forgiveness through faith.  And a life of Holiness by the Holy Spirit.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added religious rules and regulations to be added.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A82FC-B9E6-7063-05C1-7601070B42C9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the trustworthy faith,  the common faith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94211-F4A3-47A8-A161-73BBBAF3E3EF}"/>
              </a:ext>
            </a:extLst>
          </p:cNvPr>
          <p:cNvSpPr txBox="1"/>
          <p:nvPr/>
        </p:nvSpPr>
        <p:spPr>
          <a:xfrm>
            <a:off x="395536" y="523220"/>
            <a:ext cx="8352928" cy="1326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78669-E6BB-CE97-333D-9D03893D2E9A}"/>
              </a:ext>
            </a:extLst>
          </p:cNvPr>
          <p:cNvSpPr txBox="1"/>
          <p:nvPr/>
        </p:nvSpPr>
        <p:spPr>
          <a:xfrm>
            <a:off x="16395" y="1897996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Gospel is a great leveller ––  We are all sinners in need of a saviour.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Religious regulations will not save us, or make us better Christians.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mark of being a Christian is being filled with the Holy Spirit (not religious ceremonies)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God has made us pure, what we eat does not make us impure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B3604-0169-DCE5-550A-65C84EDBACE8}"/>
              </a:ext>
            </a:extLst>
          </p:cNvPr>
          <p:cNvSpPr txBox="1"/>
          <p:nvPr/>
        </p:nvSpPr>
        <p:spPr>
          <a:xfrm>
            <a:off x="16395" y="3024109"/>
            <a:ext cx="90924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an Elder:  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(God’s Steward)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C37C79-81FD-4683-5101-6D3C8C4325D8}"/>
              </a:ext>
            </a:extLst>
          </p:cNvPr>
          <p:cNvSpPr txBox="1"/>
          <p:nvPr/>
        </p:nvSpPr>
        <p:spPr>
          <a:xfrm>
            <a:off x="23829" y="3325352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the teaching of the church continues to be the Gospel as promised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(grace through faith in Jesus and that we continue to live out this grace in holiness)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4BFEA-385E-A01B-3D6B-442A09C2B476}"/>
              </a:ext>
            </a:extLst>
          </p:cNvPr>
          <p:cNvSpPr txBox="1"/>
          <p:nvPr/>
        </p:nvSpPr>
        <p:spPr>
          <a:xfrm>
            <a:off x="1527" y="3886470"/>
            <a:ext cx="34903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of an Elder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7A6155-1B35-82B2-46D7-E1D95093E12F}"/>
              </a:ext>
            </a:extLst>
          </p:cNvPr>
          <p:cNvSpPr txBox="1"/>
          <p:nvPr/>
        </p:nvSpPr>
        <p:spPr>
          <a:xfrm>
            <a:off x="2727748" y="3930378"/>
            <a:ext cx="6308748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reproach;  No more than one wife; children faithful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B6B785-2C6B-88EA-ACB1-B534DDF4B538}"/>
              </a:ext>
            </a:extLst>
          </p:cNvPr>
          <p:cNvSpPr txBox="1"/>
          <p:nvPr/>
        </p:nvSpPr>
        <p:spPr>
          <a:xfrm>
            <a:off x="0" y="4212364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reproach;  not arrogant;  not quick-tempered;  not a drunk;  not violent;  not greedy;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Hospitable;  a lover of good;  self-controlled;  upright;  holy;  disciplined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 firm to the trustworthy word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178FDA33-1F35-342D-19DF-72DEC2A97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" y="5068669"/>
            <a:ext cx="910939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350"/>
            <a:r>
              <a:rPr lang="en-AU" sz="1800" b="1" baseline="300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AU" sz="18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must hold firm to the trustworthy word as taught, so that he may be able to </a:t>
            </a:r>
            <a:r>
              <a:rPr lang="en-AU" sz="1800" b="1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en-AU" sz="18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instruction in </a:t>
            </a:r>
            <a:r>
              <a:rPr lang="en-AU" sz="1800" b="1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AU" sz="18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doctrine and also to </a:t>
            </a:r>
            <a:r>
              <a:rPr lang="en-AU" sz="1800" u="sng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rebuke</a:t>
            </a:r>
            <a:r>
              <a:rPr lang="en-AU" sz="18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those who contradict it.</a:t>
            </a:r>
            <a:r>
              <a:rPr lang="en-AU" sz="1600" dirty="0">
                <a:effectLst/>
              </a:rPr>
              <a:t> </a:t>
            </a:r>
            <a:endParaRPr lang="en-AU" sz="1600" b="1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/>
      <p:bldP spid="16" grpId="0" uiExpand="1" build="p"/>
      <p:bldP spid="17" grpId="0"/>
      <p:bldP spid="18" grpId="0" uiExpand="1"/>
      <p:bldP spid="19" grpId="0" uiExpand="1" build="p"/>
      <p:bldP spid="2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154656</TotalTime>
  <Words>742</Words>
  <Application>Microsoft Macintosh PowerPoint</Application>
  <PresentationFormat>On-screen Show (16:10)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2441</cp:revision>
  <cp:lastPrinted>2022-11-11T05:12:19Z</cp:lastPrinted>
  <dcterms:created xsi:type="dcterms:W3CDTF">2016-11-04T06:28:01Z</dcterms:created>
  <dcterms:modified xsi:type="dcterms:W3CDTF">2022-11-11T05:16:35Z</dcterms:modified>
</cp:coreProperties>
</file>